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0D34-94DE-4B52-8314-7782EA7A6D97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7495-6B60-4309-A72E-4E2CC244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41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0D34-94DE-4B52-8314-7782EA7A6D97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7495-6B60-4309-A72E-4E2CC244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262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0D34-94DE-4B52-8314-7782EA7A6D97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7495-6B60-4309-A72E-4E2CC244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9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0D34-94DE-4B52-8314-7782EA7A6D97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7495-6B60-4309-A72E-4E2CC244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21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0D34-94DE-4B52-8314-7782EA7A6D97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7495-6B60-4309-A72E-4E2CC244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56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0D34-94DE-4B52-8314-7782EA7A6D97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7495-6B60-4309-A72E-4E2CC244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299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0D34-94DE-4B52-8314-7782EA7A6D97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7495-6B60-4309-A72E-4E2CC244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70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0D34-94DE-4B52-8314-7782EA7A6D97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7495-6B60-4309-A72E-4E2CC244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1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0D34-94DE-4B52-8314-7782EA7A6D97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7495-6B60-4309-A72E-4E2CC244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73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0D34-94DE-4B52-8314-7782EA7A6D97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7495-6B60-4309-A72E-4E2CC244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9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0D34-94DE-4B52-8314-7782EA7A6D97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47495-6B60-4309-A72E-4E2CC244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39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B0D34-94DE-4B52-8314-7782EA7A6D97}" type="datetimeFigureOut">
              <a:rPr lang="en-US" smtClean="0"/>
              <a:t>12/25/2016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47495-6B60-4309-A72E-4E2CC2445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99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7544" y="980728"/>
            <a:ext cx="8064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1.ÔN LUYỆN TẬP ĐỌC VÀ HỌC THUỘC LÒNG</a:t>
            </a:r>
          </a:p>
          <a:p>
            <a:pPr algn="ctr"/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Bốc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87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3265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động.Em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465" y="1379187"/>
            <a:ext cx="550965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mướp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lì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đống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lim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dim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!”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Mơ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tót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mình,dang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to,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quạt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vỗ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phành</a:t>
            </a:r>
            <a:endParaRPr lang="en-US" sz="24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hạch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gáy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 “Ò...ó...o...o !”</a:t>
            </a:r>
          </a:p>
          <a:p>
            <a:pPr algn="r"/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</a:t>
            </a:r>
            <a:r>
              <a:rPr lang="en-US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Theo TIẾNG VIỆT 2,1982</a:t>
            </a:r>
            <a:endParaRPr lang="en-US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200000"/>
                    </a14:imgEffect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118" y="1196753"/>
            <a:ext cx="3402378" cy="4536504"/>
          </a:xfrm>
          <a:prstGeom prst="rect">
            <a:avLst/>
          </a:prstGeom>
          <a:noFill/>
          <a:ln w="25400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0" name="Group 29"/>
          <p:cNvGrpSpPr/>
          <p:nvPr/>
        </p:nvGrpSpPr>
        <p:grpSpPr>
          <a:xfrm>
            <a:off x="1466655" y="2222090"/>
            <a:ext cx="3321369" cy="2592288"/>
            <a:chOff x="1466655" y="2222090"/>
            <a:chExt cx="3321369" cy="2592288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4355976" y="2222090"/>
              <a:ext cx="432048" cy="0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466655" y="4022290"/>
              <a:ext cx="585065" cy="0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023828" y="3662250"/>
              <a:ext cx="468052" cy="0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3057631" y="2564904"/>
              <a:ext cx="1010313" cy="0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023828" y="4041717"/>
              <a:ext cx="540060" cy="0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562787" y="4372769"/>
              <a:ext cx="215184" cy="0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565665" y="4814378"/>
              <a:ext cx="387043" cy="0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787441" y="2924944"/>
              <a:ext cx="387043" cy="0"/>
            </a:xfrm>
            <a:prstGeom prst="line">
              <a:avLst/>
            </a:prstGeom>
            <a:ln w="444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938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3265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2420888"/>
            <a:ext cx="914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đường,chú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khóc.Chú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an,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110558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than,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chấm,dấu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kép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5529431"/>
            <a:ext cx="8568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23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/object&gt;&lt;/object&gt;&lt;/database&gt;"/>
  <p:tag name="ISPRING_RESOURCE_PATHS_HASH_PRESENTER" val="42e5c46cc477b9bbaff11f2e2fd16d960781f1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239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7</cp:revision>
  <dcterms:created xsi:type="dcterms:W3CDTF">2016-12-25T15:14:13Z</dcterms:created>
  <dcterms:modified xsi:type="dcterms:W3CDTF">2016-12-25T15:46:06Z</dcterms:modified>
</cp:coreProperties>
</file>